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06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108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618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577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88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958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956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0451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237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759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36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856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194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135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6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5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62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D29D929-3878-4A55-99FC-342AC4ECD18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C682FDF-B489-4960-BCCC-AFDB81C8B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072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9009" y="399626"/>
            <a:ext cx="952555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Презентация проекта </a:t>
            </a:r>
          </a:p>
          <a:p>
            <a:pPr algn="ctr"/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Путешествие по Родному Краю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9220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8077" y="76353"/>
            <a:ext cx="44346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Цель проекта: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5526" y="1249326"/>
            <a:ext cx="104740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Воспитывать интерес к истории Родного Края, народной культуре, традициям и промыслам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88077" y="2404195"/>
            <a:ext cx="923636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Задачи:</a:t>
            </a:r>
          </a:p>
          <a:p>
            <a:r>
              <a:rPr lang="ru-RU" dirty="0" smtClean="0"/>
              <a:t>- </a:t>
            </a:r>
            <a:r>
              <a:rPr lang="ru-RU" sz="2400" dirty="0" smtClean="0"/>
              <a:t>воспитывать любовь к Родному Краю</a:t>
            </a:r>
          </a:p>
          <a:p>
            <a:r>
              <a:rPr lang="ru-RU" sz="2400" dirty="0" smtClean="0"/>
              <a:t>- познакомить детей с историей Родного Края</a:t>
            </a:r>
          </a:p>
          <a:p>
            <a:r>
              <a:rPr lang="ru-RU" sz="2400" dirty="0" smtClean="0"/>
              <a:t>- обогащать словарь детей</a:t>
            </a:r>
          </a:p>
          <a:p>
            <a:r>
              <a:rPr lang="ru-RU" sz="2400" dirty="0" smtClean="0"/>
              <a:t>- познакомить с достопримечательностями Родного Края</a:t>
            </a:r>
          </a:p>
          <a:p>
            <a:r>
              <a:rPr lang="ru-RU" sz="2400" dirty="0" smtClean="0"/>
              <a:t>- дать знания о традициях Родного Края</a:t>
            </a:r>
          </a:p>
          <a:p>
            <a:r>
              <a:rPr lang="ru-RU" sz="2400" dirty="0" smtClean="0"/>
              <a:t>- познакомить с промыслами Родного Края</a:t>
            </a:r>
          </a:p>
          <a:p>
            <a:r>
              <a:rPr lang="ru-RU" sz="2400" dirty="0" smtClean="0"/>
              <a:t>- учить получать радость от увиденного</a:t>
            </a:r>
          </a:p>
          <a:p>
            <a:r>
              <a:rPr lang="ru-RU" sz="2400" dirty="0" smtClean="0"/>
              <a:t>- воспитывать дружеские взаимоотношения между детьми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55297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0255" y="519837"/>
            <a:ext cx="6705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Охват проекта: </a:t>
            </a:r>
          </a:p>
          <a:p>
            <a:r>
              <a:rPr lang="ru-RU" sz="3600" dirty="0" smtClean="0"/>
              <a:t>- 24 ребенка</a:t>
            </a:r>
          </a:p>
          <a:p>
            <a:r>
              <a:rPr lang="ru-RU" sz="3600" dirty="0" smtClean="0"/>
              <a:t>- 2 педагога</a:t>
            </a:r>
          </a:p>
          <a:p>
            <a:pPr marL="571500" indent="-571500">
              <a:buFontTx/>
              <a:buChar char="-"/>
            </a:pPr>
            <a:r>
              <a:rPr lang="ru-RU" sz="3600" dirty="0" smtClean="0"/>
              <a:t>родители воспитанников</a:t>
            </a:r>
          </a:p>
          <a:p>
            <a:endParaRPr lang="ru-RU" sz="3600" dirty="0" smtClean="0"/>
          </a:p>
          <a:p>
            <a:r>
              <a:rPr lang="ru-RU" sz="3600" dirty="0" smtClean="0"/>
              <a:t>Затраченные ресурсы: 3 месяца</a:t>
            </a:r>
          </a:p>
          <a:p>
            <a:endParaRPr lang="ru-RU" sz="3600" dirty="0" smtClean="0"/>
          </a:p>
          <a:p>
            <a:r>
              <a:rPr lang="ru-RU" sz="3600" dirty="0" smtClean="0"/>
              <a:t>Дата старта проекта: 01.11.2018г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6873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3817" y="713754"/>
            <a:ext cx="68810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Тип проекта:</a:t>
            </a:r>
          </a:p>
          <a:p>
            <a:r>
              <a:rPr lang="ru-RU" sz="3600" dirty="0" smtClean="0"/>
              <a:t>- Среднесрочный</a:t>
            </a:r>
          </a:p>
          <a:p>
            <a:r>
              <a:rPr lang="ru-RU" sz="3600" dirty="0" smtClean="0"/>
              <a:t>- Исследовательский</a:t>
            </a:r>
          </a:p>
          <a:p>
            <a:r>
              <a:rPr lang="ru-RU" sz="3600" dirty="0" smtClean="0"/>
              <a:t>- Информационно –познавательный</a:t>
            </a:r>
          </a:p>
          <a:p>
            <a:r>
              <a:rPr lang="ru-RU" sz="3600" dirty="0" smtClean="0"/>
              <a:t>- </a:t>
            </a:r>
            <a:r>
              <a:rPr lang="ru-RU" sz="3600" dirty="0" err="1" smtClean="0"/>
              <a:t>Практико</a:t>
            </a:r>
            <a:r>
              <a:rPr lang="ru-RU" sz="3600" dirty="0" smtClean="0"/>
              <a:t> – ориентированный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91067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9926" y="169361"/>
            <a:ext cx="881149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Мероприятия в рамках проекта:</a:t>
            </a:r>
          </a:p>
          <a:p>
            <a:r>
              <a:rPr lang="ru-RU" sz="2400" dirty="0" smtClean="0"/>
              <a:t>- занятие «Мой город Сергиев Посад»</a:t>
            </a:r>
          </a:p>
          <a:p>
            <a:r>
              <a:rPr lang="ru-RU" sz="2400" dirty="0" smtClean="0"/>
              <a:t>-беседа «Достопримечательности Родного Края»</a:t>
            </a:r>
          </a:p>
          <a:p>
            <a:r>
              <a:rPr lang="ru-RU" sz="2400" dirty="0" smtClean="0"/>
              <a:t>- Оформление газеты «Мой Родной Край»</a:t>
            </a:r>
          </a:p>
          <a:p>
            <a:r>
              <a:rPr lang="ru-RU" sz="2400" dirty="0" smtClean="0"/>
              <a:t>- Оформление выставки «Мой Родной Край»</a:t>
            </a:r>
          </a:p>
          <a:p>
            <a:r>
              <a:rPr lang="ru-RU" sz="2400" dirty="0" smtClean="0"/>
              <a:t>- Консультация для родителей «Что стоит посетить в Сергиевом Посаде»</a:t>
            </a:r>
          </a:p>
          <a:p>
            <a:r>
              <a:rPr lang="ru-RU" sz="2400" dirty="0" smtClean="0"/>
              <a:t>- Консультация для родителей «Игры с матрешкой»</a:t>
            </a:r>
          </a:p>
          <a:p>
            <a:r>
              <a:rPr lang="ru-RU" sz="2400" dirty="0" smtClean="0"/>
              <a:t>- Оформление выставки «</a:t>
            </a:r>
            <a:r>
              <a:rPr lang="ru-RU" sz="2400" dirty="0" err="1" smtClean="0"/>
              <a:t>Загорская</a:t>
            </a:r>
            <a:r>
              <a:rPr lang="ru-RU" sz="2400" dirty="0" smtClean="0"/>
              <a:t> матрешка»</a:t>
            </a:r>
          </a:p>
          <a:p>
            <a:r>
              <a:rPr lang="ru-RU" sz="2400" dirty="0" smtClean="0"/>
              <a:t>- НОД «Ах эта русская матрешка» с презентацией</a:t>
            </a:r>
          </a:p>
          <a:p>
            <a:r>
              <a:rPr lang="ru-RU" sz="2400" dirty="0" smtClean="0"/>
              <a:t>- Выступление на педагогическом совете «Организация работы по ознакомлению с Родным Краем в ДОУ»</a:t>
            </a:r>
          </a:p>
          <a:p>
            <a:r>
              <a:rPr lang="ru-RU" sz="2400" dirty="0" smtClean="0"/>
              <a:t>- Дидактические игры « Собери матрешку»; «Разложи по…»; </a:t>
            </a:r>
          </a:p>
          <a:p>
            <a:r>
              <a:rPr lang="ru-RU" sz="2400" dirty="0" smtClean="0"/>
              <a:t>- Чтение и заучивание стихотворений о Родном Крае</a:t>
            </a:r>
          </a:p>
          <a:p>
            <a:r>
              <a:rPr lang="ru-RU" sz="2400" dirty="0" smtClean="0"/>
              <a:t>- Аппликация «Укрась платок матрешке»</a:t>
            </a:r>
          </a:p>
          <a:p>
            <a:r>
              <a:rPr lang="ru-RU" sz="2400" dirty="0" smtClean="0"/>
              <a:t>- Рисование « </a:t>
            </a:r>
            <a:r>
              <a:rPr lang="ru-RU" sz="2400" dirty="0" err="1" smtClean="0"/>
              <a:t>Загорская</a:t>
            </a:r>
            <a:r>
              <a:rPr lang="ru-RU" sz="2400" dirty="0" smtClean="0"/>
              <a:t> матрешка»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20574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9490" y="159711"/>
            <a:ext cx="836814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Этапы реализации проекта:</a:t>
            </a:r>
          </a:p>
          <a:p>
            <a:endParaRPr lang="ru-RU" sz="2800" dirty="0" smtClean="0"/>
          </a:p>
          <a:p>
            <a:r>
              <a:rPr lang="ru-RU" sz="2800" dirty="0" smtClean="0"/>
              <a:t>I этап – подготовительный:</a:t>
            </a:r>
          </a:p>
          <a:p>
            <a:r>
              <a:rPr lang="ru-RU" sz="2800" dirty="0" smtClean="0"/>
              <a:t>- определение темы проекта</a:t>
            </a:r>
          </a:p>
          <a:p>
            <a:r>
              <a:rPr lang="ru-RU" sz="2800" dirty="0" smtClean="0"/>
              <a:t>- формулировка цели и определение задач </a:t>
            </a:r>
          </a:p>
          <a:p>
            <a:r>
              <a:rPr lang="ru-RU" sz="2800" dirty="0" smtClean="0"/>
              <a:t>- подбор материалов по теме проекта</a:t>
            </a:r>
          </a:p>
          <a:p>
            <a:r>
              <a:rPr lang="ru-RU" sz="2800" dirty="0" smtClean="0"/>
              <a:t>- создание специальной среды в помещении группы, изготовление необходимых пособий и атрибутов</a:t>
            </a:r>
          </a:p>
          <a:p>
            <a:r>
              <a:rPr lang="ru-RU" sz="2800" dirty="0" smtClean="0"/>
              <a:t>- изучение методической литературы, сбор информации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27953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1381" y="917139"/>
            <a:ext cx="85251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II этап – основной:</a:t>
            </a:r>
          </a:p>
          <a:p>
            <a:r>
              <a:rPr lang="ru-RU" sz="2800" dirty="0" smtClean="0"/>
              <a:t>- активизировать деятельность участников проекта по реализации темы</a:t>
            </a:r>
          </a:p>
          <a:p>
            <a:r>
              <a:rPr lang="ru-RU" sz="2800" dirty="0" smtClean="0"/>
              <a:t>- изучение культуры, традиции и промыслов Родного края</a:t>
            </a:r>
          </a:p>
          <a:p>
            <a:r>
              <a:rPr lang="ru-RU" sz="2800" dirty="0" smtClean="0"/>
              <a:t>- игровая деятельность</a:t>
            </a:r>
          </a:p>
          <a:p>
            <a:r>
              <a:rPr lang="ru-RU" sz="2800" dirty="0" smtClean="0"/>
              <a:t>III этап – заключительный:</a:t>
            </a:r>
          </a:p>
          <a:p>
            <a:r>
              <a:rPr lang="ru-RU" sz="2800" dirty="0" smtClean="0"/>
              <a:t>- домашние задания для совместной деятельности с родителями</a:t>
            </a:r>
          </a:p>
          <a:p>
            <a:r>
              <a:rPr lang="ru-RU" sz="2800" dirty="0" smtClean="0"/>
              <a:t>- Итоговое мероприятие: НОД « Ах эта русская матрешка»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393641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87</TotalTime>
  <Words>325</Words>
  <Application>Microsoft Office PowerPoint</Application>
  <PresentationFormat>Широкоэкранный</PresentationFormat>
  <Paragraphs>55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Corbel</vt:lpstr>
      <vt:lpstr>Параллакс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2019-04-25T09:12:09Z</dcterms:created>
  <dcterms:modified xsi:type="dcterms:W3CDTF">2019-04-25T10:39:47Z</dcterms:modified>
</cp:coreProperties>
</file>